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Maven Pro" panose="020B0604020202020204" charset="0"/>
      <p:regular r:id="rId11"/>
      <p:bold r:id="rId12"/>
    </p:embeddedFont>
    <p:embeddedFont>
      <p:font typeface="Nunito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6f90357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6f90357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6f9035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c6f9035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3353d424d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3353d424d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Deel je werkwijze! </a:t>
            </a:r>
            <a:endParaRPr dirty="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Annelieke Damen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dirty="0"/>
              <a:t>VGVZ 19 juni 2023</a:t>
            </a:r>
            <a:endParaRPr sz="1200" dirty="0"/>
          </a:p>
        </p:txBody>
      </p:sp>
      <p:pic>
        <p:nvPicPr>
          <p:cNvPr id="1026" name="Picture 2" descr="Why Are Georgia O'Keeffe's Paintings Breaking Out in Pimples? | Arts &amp;  Culture| Smithsonian Magazine">
            <a:extLst>
              <a:ext uri="{FF2B5EF4-FFF2-40B4-BE49-F238E27FC236}">
                <a16:creationId xmlns:a16="http://schemas.microsoft.com/office/drawing/2014/main" id="{D1A865AD-4E3A-733D-080C-CF47FAC2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30" y="1315523"/>
            <a:ext cx="3296883" cy="24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4360400" y="427150"/>
            <a:ext cx="4377000" cy="4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27000"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nl-NL" sz="2800" dirty="0"/>
              <a:t>Werkblad: </a:t>
            </a:r>
            <a:br>
              <a:rPr lang="nl-NL" sz="2800" dirty="0"/>
            </a:br>
            <a:r>
              <a:rPr lang="nl-NL" sz="2800" dirty="0"/>
              <a:t>1. Waartoe?</a:t>
            </a:r>
            <a:br>
              <a:rPr lang="nl-NL" sz="2800" dirty="0"/>
            </a:br>
            <a:r>
              <a:rPr lang="nl-NL" sz="2800" dirty="0"/>
              <a:t>2. Wat? </a:t>
            </a:r>
            <a:br>
              <a:rPr lang="nl-NL" sz="2800" dirty="0"/>
            </a:br>
            <a:r>
              <a:rPr lang="nl-NL" sz="2800" dirty="0"/>
              <a:t>3. Wanneer?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Uitwisseling</a:t>
            </a:r>
          </a:p>
        </p:txBody>
      </p:sp>
      <p:pic>
        <p:nvPicPr>
          <p:cNvPr id="2050" name="Picture 2" descr="Georgia O'Keeffe: Abstraction | Whitney Museum of American Art">
            <a:extLst>
              <a:ext uri="{FF2B5EF4-FFF2-40B4-BE49-F238E27FC236}">
                <a16:creationId xmlns:a16="http://schemas.microsoft.com/office/drawing/2014/main" id="{8DF6DBFB-58DB-D87C-8D59-5DA99F17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8" y="349819"/>
            <a:ext cx="3562440" cy="44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5" descr="Afbeelding met tekst, schermopname, Lettertype, Webpagina&#10;&#10;Automatisch gegenereerde beschrijving">
            <a:extLst>
              <a:ext uri="{FF2B5EF4-FFF2-40B4-BE49-F238E27FC236}">
                <a16:creationId xmlns:a16="http://schemas.microsoft.com/office/drawing/2014/main" id="{CA637065-EC82-E71C-35AD-E69AE449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509" y="77636"/>
            <a:ext cx="9974297" cy="47876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DEBE1-2032-8C1F-DA0E-46CAAF51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21A5DE1-C567-A74D-E71E-28B16E34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20"/>
            <a:ext cx="5113370" cy="243417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4BD8714-C1E5-04EB-0837-42C23C99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45" y="2554226"/>
            <a:ext cx="6037649" cy="224122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F477454-5024-4223-723C-AC5AC16B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3587"/>
            <a:ext cx="4719599" cy="224122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5D4EEE9-D74B-2C61-0D35-0D0D95E42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856" y="609749"/>
            <a:ext cx="5262687" cy="22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207698" y="598575"/>
            <a:ext cx="7126452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De zin van </a:t>
            </a: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systematisch reflecteren</a:t>
            </a:r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435350" y="1990050"/>
            <a:ext cx="42990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Het geeft zicht op je impliciete handelen en kennis.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Het helpt je te focussen op je kernwaarden.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Het helpt je je vak en de meerwaarde daarvan te verwoorden.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Het draagt bij aan ontwikkeling van het vak.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nl" sz="1600"/>
              <a:t>Het geeft Entdeckerfreude!</a:t>
            </a:r>
            <a:endParaRPr sz="1600"/>
          </a:p>
        </p:txBody>
      </p:sp>
      <p:pic>
        <p:nvPicPr>
          <p:cNvPr id="3074" name="Picture 2" descr="Tumultuous art duo Georgia O'Keeffe, Alfred Stieglitz rejoined in book,  auction | The Times of Israel">
            <a:extLst>
              <a:ext uri="{FF2B5EF4-FFF2-40B4-BE49-F238E27FC236}">
                <a16:creationId xmlns:a16="http://schemas.microsoft.com/office/drawing/2014/main" id="{45352C76-EA37-61B7-D8B2-B45A1BC6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43" y="2074798"/>
            <a:ext cx="3795367" cy="23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719200" y="307800"/>
            <a:ext cx="5857800" cy="9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Oefening</a:t>
            </a:r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782000" y="1308125"/>
            <a:ext cx="8045700" cy="284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dirty="0"/>
              <a:t> </a:t>
            </a:r>
            <a:endParaRPr sz="12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 dirty="0"/>
              <a:t>2.</a:t>
            </a:r>
            <a:r>
              <a:rPr lang="nl" sz="700" dirty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nl" sz="1100" dirty="0"/>
              <a:t>Interview elkaar in tweetallen over de gekozen werkwijze. De interviewer vraagt daarbij naar de volgende drie thema’s:</a:t>
            </a:r>
            <a:endParaRPr sz="1100" dirty="0"/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200" dirty="0"/>
              <a:t>-</a:t>
            </a:r>
            <a:r>
              <a:rPr lang="nl" sz="700" dirty="0"/>
              <a:t>          </a:t>
            </a:r>
            <a:r>
              <a:rPr lang="nl" sz="1200" dirty="0"/>
              <a:t>Wat was de aanleiding van de werkwijze? (in welke situaties kun je deze gebruiken)</a:t>
            </a:r>
            <a:endParaRPr sz="1200" dirty="0"/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200" dirty="0"/>
              <a:t>-</a:t>
            </a:r>
            <a:r>
              <a:rPr lang="nl" sz="700" dirty="0"/>
              <a:t>          </a:t>
            </a:r>
            <a:r>
              <a:rPr lang="nl" sz="1200" dirty="0"/>
              <a:t>Wat zijn de stappen die genomen worden in de werkwijzen? (wat doe je, in welke volgorde)</a:t>
            </a:r>
            <a:endParaRPr sz="1200" dirty="0"/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200" dirty="0"/>
              <a:t>-</a:t>
            </a:r>
            <a:r>
              <a:rPr lang="nl" sz="700" dirty="0"/>
              <a:t>          </a:t>
            </a:r>
            <a:r>
              <a:rPr lang="nl" sz="1200" dirty="0"/>
              <a:t>Wat beoog je met wat je doet? (wat was je doel, wat was de reden van keuze voor elke stap, wat hoopte je te bereiken of heb je bereikt) 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200" dirty="0"/>
              <a:t>Probeer als interviewer niets aan te nemen, maar zo concreet mogelijk een beeld krijgen van de werkwijze zodat je deze zelf zou kunnen uitvoeren. Je kunt vragen stellen als: wat bedoel je daar precies mee? Hoe ziet dat eruit? Waaraan merkte je dat? </a:t>
            </a:r>
            <a:endParaRPr sz="1500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body" idx="1"/>
          </p:nvPr>
        </p:nvSpPr>
        <p:spPr>
          <a:xfrm>
            <a:off x="4572000" y="980500"/>
            <a:ext cx="4291800" cy="39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Hoe heb je het systematisch reflecteren op je eigen werkwijze ervaren?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Waren er overeenkomsten tussen jouw werkwijze en die van je gesprekspartner? Heeft iets je verrast?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Wat heb je ervan geleerd over het vak geestelijke verzorging?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600"/>
              <a:t> </a:t>
            </a:r>
            <a:endParaRPr sz="1600"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4572000" y="231375"/>
            <a:ext cx="39798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 ter afsluiting</a:t>
            </a:r>
            <a:endParaRPr/>
          </a:p>
        </p:txBody>
      </p:sp>
      <p:pic>
        <p:nvPicPr>
          <p:cNvPr id="313" name="Google Shape;3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36900" y="-36125"/>
            <a:ext cx="6155002" cy="521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863" y="57150"/>
            <a:ext cx="3724275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Diavoorstelling (16:9)</PresentationFormat>
  <Paragraphs>23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Times New Roman</vt:lpstr>
      <vt:lpstr>Maven Pro</vt:lpstr>
      <vt:lpstr>Arial</vt:lpstr>
      <vt:lpstr>Nunito</vt:lpstr>
      <vt:lpstr>Momentum</vt:lpstr>
      <vt:lpstr>Deel je werkwijze! </vt:lpstr>
      <vt:lpstr>Werkblad:  1. Waartoe? 2. Wat?  3. Wanneer?  Uitwisseling</vt:lpstr>
      <vt:lpstr>PowerPoint-presentatie</vt:lpstr>
      <vt:lpstr>PowerPoint-presentatie</vt:lpstr>
      <vt:lpstr>De zin van  systematisch reflecteren</vt:lpstr>
      <vt:lpstr>Oefening</vt:lpstr>
      <vt:lpstr>Vragen ter afsluiting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je werkwijze! </dc:title>
  <cp:lastModifiedBy>Annelieke Damen</cp:lastModifiedBy>
  <cp:revision>1</cp:revision>
  <dcterms:modified xsi:type="dcterms:W3CDTF">2023-06-15T11:37:41Z</dcterms:modified>
</cp:coreProperties>
</file>